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C973-C9BF-461C-8E95-B02133C644B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2083-A369-4C8E-84D5-1C1087A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6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C973-C9BF-461C-8E95-B02133C644B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2083-A369-4C8E-84D5-1C1087A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Evaluate Students in the Classroom: an Accreditor’s Perspective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7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8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Formative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Summative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6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>
                <a:latin typeface="Times New Roman" charset="0"/>
                <a:cs typeface="Times New Roman" charset="0"/>
              </a:rPr>
              <a:t>Conflict of Interest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Assessment Literacy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Development Cycle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 to Quality Classroom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Formative vs Summative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How to Evaluate Students in the Classroom: an Accreditor’s Perspective</vt:lpstr>
      <vt:lpstr> Conflict of Interest</vt:lpstr>
      <vt:lpstr>Objectives</vt:lpstr>
      <vt:lpstr>Classroom Assessment Literacy</vt:lpstr>
      <vt:lpstr>Assessment Development Cycle</vt:lpstr>
      <vt:lpstr>Development</vt:lpstr>
      <vt:lpstr>Keys to Quality Classroom Assessment</vt:lpstr>
      <vt:lpstr>Formative vs Summative</vt:lpstr>
      <vt:lpstr>PowerPoint Presentation</vt:lpstr>
      <vt:lpstr>Assessment Methods</vt:lpstr>
      <vt:lpstr>Formative Methods</vt:lpstr>
      <vt:lpstr>Summative Methods</vt:lpstr>
      <vt:lpstr>Role</vt:lpstr>
      <vt:lpstr>Records</vt:lpstr>
      <vt:lpstr>Summary</vt:lpstr>
      <vt:lpstr>Reference</vt:lpstr>
    </vt:vector>
  </TitlesOfParts>
  <Company>Washburn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Evaluate Students in the Classroom: an Accreditor’s Perspective</dc:title>
  <dc:creator>Pat Munzer</dc:creator>
  <cp:lastModifiedBy>Ana Sainz</cp:lastModifiedBy>
  <cp:revision>1</cp:revision>
  <dcterms:created xsi:type="dcterms:W3CDTF">2013-01-10T19:46:42Z</dcterms:created>
  <dcterms:modified xsi:type="dcterms:W3CDTF">2018-03-13T19:13:25Z</dcterms:modified>
</cp:coreProperties>
</file>